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9" r:id="rId2"/>
    <p:sldId id="260" r:id="rId3"/>
    <p:sldId id="261" r:id="rId4"/>
    <p:sldId id="262" r:id="rId5"/>
    <p:sldId id="263" r:id="rId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2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6250" y="0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76250" y="1268413"/>
            <a:ext cx="4038600" cy="4495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67250" y="1268413"/>
            <a:ext cx="4038600" cy="21717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67250" y="3592513"/>
            <a:ext cx="4038600" cy="21717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21007-3DD8-48FA-8850-04D501E24BB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185E2-8E2D-4C48-A227-59C2DD667C5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lgg@cs.ntust.edu.tw" TargetMode="Externa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46329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46330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4633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46330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4633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46331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4633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7625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46331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0" y="1268413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4633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/>
          </a:p>
        </p:txBody>
      </p:sp>
      <p:sp>
        <p:nvSpPr>
          <p:cNvPr id="14633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/>
          </a:p>
        </p:txBody>
      </p:sp>
      <p:sp>
        <p:nvSpPr>
          <p:cNvPr id="14633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CC7B7DB-30E4-4489-8E11-6656BE016FDF}" type="slidenum">
              <a:rPr lang="en-US" altLang="zh-TW"/>
              <a:pPr/>
              <a:t>‹#›</a:t>
            </a:fld>
            <a:endParaRPr lang="en-US" altLang="zh-TW"/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1241425" y="6399213"/>
            <a:ext cx="6408738" cy="493712"/>
            <a:chOff x="782" y="4031"/>
            <a:chExt cx="4037" cy="311"/>
          </a:xfrm>
        </p:grpSpPr>
        <p:pic>
          <p:nvPicPr>
            <p:cNvPr id="1463324" name="Picture 28" descr="namemark2"/>
            <p:cNvPicPr>
              <a:picLocks noChangeAspect="1" noChangeArrowheads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82" y="4031"/>
              <a:ext cx="960" cy="199"/>
            </a:xfrm>
            <a:prstGeom prst="rect">
              <a:avLst/>
            </a:prstGeom>
            <a:noFill/>
          </p:spPr>
        </p:pic>
        <p:sp>
          <p:nvSpPr>
            <p:cNvPr id="1463325" name="Rectangle 29"/>
            <p:cNvSpPr>
              <a:spLocks noChangeArrowheads="1"/>
            </p:cNvSpPr>
            <p:nvPr userDrawn="1"/>
          </p:nvSpPr>
          <p:spPr bwMode="auto">
            <a:xfrm>
              <a:off x="1774" y="4059"/>
              <a:ext cx="304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</a:rPr>
                <a:t>李國光   </a:t>
              </a:r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  <a:sym typeface="Symbol" pitchFamily="18" charset="2"/>
                </a:rPr>
                <a:t></a:t>
              </a:r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</a:rPr>
                <a:t> 版權所有   </a:t>
              </a:r>
              <a:r>
                <a:rPr lang="en-US" altLang="zh-TW" sz="1200">
                  <a:solidFill>
                    <a:srgbClr val="FFFF00"/>
                  </a:solidFill>
                  <a:ea typeface="標楷體" pitchFamily="65" charset="-120"/>
                </a:rPr>
                <a:t>Tel: 02-2737-6782  Email: </a:t>
              </a:r>
              <a:r>
                <a:rPr lang="en-US" altLang="zh-TW" sz="1200">
                  <a:solidFill>
                    <a:srgbClr val="FFFF00"/>
                  </a:solidFill>
                  <a:ea typeface="標楷體" pitchFamily="65" charset="-120"/>
                  <a:hlinkClick r:id="rId5"/>
                </a:rPr>
                <a:t>lgg@cs.ntust.edu.tw</a:t>
              </a:r>
              <a:endParaRPr lang="en-US" altLang="zh-TW" sz="1200" b="1">
                <a:ea typeface="標楷體" pitchFamily="65" charset="-120"/>
              </a:endParaRPr>
            </a:p>
          </p:txBody>
        </p:sp>
        <p:sp>
          <p:nvSpPr>
            <p:cNvPr id="1463326" name="Text Box 30"/>
            <p:cNvSpPr txBox="1">
              <a:spLocks noChangeArrowheads="1"/>
            </p:cNvSpPr>
            <p:nvPr userDrawn="1"/>
          </p:nvSpPr>
          <p:spPr bwMode="auto">
            <a:xfrm>
              <a:off x="1859" y="4169"/>
              <a:ext cx="23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知識與遠見的結合，才能夠避免無知與短視</a:t>
              </a:r>
              <a:r>
                <a:rPr lang="en-US" altLang="zh-TW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---</a:t>
              </a:r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高希均</a:t>
              </a: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0AA4EC-0356-4DB9-8C2A-DD99D343EC5E}" type="slidenum">
              <a:rPr lang="en-US" altLang="zh-TW"/>
              <a:pPr>
                <a:defRPr/>
              </a:pPr>
              <a:t>1</a:t>
            </a:fld>
            <a:endParaRPr lang="en-US" altLang="zh-TW"/>
          </a:p>
        </p:txBody>
      </p:sp>
      <p:sp>
        <p:nvSpPr>
          <p:cNvPr id="199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04813"/>
            <a:ext cx="8642350" cy="12239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600" smtClean="0"/>
              <a:t>RFID</a:t>
            </a:r>
            <a:r>
              <a:rPr lang="en-US" altLang="zh-TW" sz="3600" smtClean="0">
                <a:sym typeface="Wingdings" pitchFamily="2" charset="2"/>
              </a:rPr>
              <a:t>: Radio Frequency Identification</a:t>
            </a:r>
            <a:endParaRPr lang="en-US" altLang="zh-TW" sz="3600" smtClean="0"/>
          </a:p>
        </p:txBody>
      </p:sp>
      <p:sp>
        <p:nvSpPr>
          <p:cNvPr id="1075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42988" y="2205038"/>
            <a:ext cx="2663825" cy="1295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sz="4000" smtClean="0"/>
              <a:t>Tag(</a:t>
            </a:r>
            <a:r>
              <a:rPr lang="zh-TW" altLang="en-US" sz="4000" smtClean="0"/>
              <a:t>標籤</a:t>
            </a:r>
            <a:r>
              <a:rPr lang="en-US" altLang="zh-TW" sz="4000" smtClean="0"/>
              <a:t>)</a:t>
            </a:r>
          </a:p>
          <a:p>
            <a:pPr eaLnBrk="1" hangingPunct="1"/>
            <a:r>
              <a:rPr lang="en-US" altLang="zh-TW" sz="2400" smtClean="0">
                <a:solidFill>
                  <a:srgbClr val="FF6600"/>
                </a:solidFill>
              </a:rPr>
              <a:t>ID</a:t>
            </a:r>
          </a:p>
        </p:txBody>
      </p:sp>
      <p:sp>
        <p:nvSpPr>
          <p:cNvPr id="1991684" name="Line 4"/>
          <p:cNvSpPr>
            <a:spLocks noChangeShapeType="1"/>
          </p:cNvSpPr>
          <p:nvPr/>
        </p:nvSpPr>
        <p:spPr bwMode="auto">
          <a:xfrm flipH="1" flipV="1">
            <a:off x="3059113" y="4149725"/>
            <a:ext cx="2087562" cy="0"/>
          </a:xfrm>
          <a:prstGeom prst="line">
            <a:avLst/>
          </a:prstGeom>
          <a:noFill/>
          <a:ln w="38100">
            <a:solidFill>
              <a:srgbClr val="FFFF00"/>
            </a:solidFill>
            <a:prstDash val="lgDash"/>
            <a:miter lim="800000"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1991685" name="Rectangle 5"/>
          <p:cNvSpPr>
            <a:spLocks noChangeArrowheads="1"/>
          </p:cNvSpPr>
          <p:nvPr/>
        </p:nvSpPr>
        <p:spPr bwMode="auto">
          <a:xfrm>
            <a:off x="5219700" y="2133600"/>
            <a:ext cx="2303463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altLang="zh-TW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Antenna</a:t>
            </a:r>
            <a:endParaRPr lang="en-US" altLang="zh-TW" sz="32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標楷體" pitchFamily="65" charset="-120"/>
            </a:endParaRPr>
          </a:p>
        </p:txBody>
      </p:sp>
      <p:sp>
        <p:nvSpPr>
          <p:cNvPr id="1991686" name="Rectangle 6"/>
          <p:cNvSpPr>
            <a:spLocks noChangeArrowheads="1"/>
          </p:cNvSpPr>
          <p:nvPr/>
        </p:nvSpPr>
        <p:spPr bwMode="auto">
          <a:xfrm>
            <a:off x="5219700" y="5373688"/>
            <a:ext cx="20161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altLang="zh-TW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Reader</a:t>
            </a:r>
          </a:p>
        </p:txBody>
      </p:sp>
      <p:pic>
        <p:nvPicPr>
          <p:cNvPr id="107528" name="Picture 7" descr="DSC00307"/>
          <p:cNvPicPr>
            <a:picLocks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35600" y="2852738"/>
            <a:ext cx="1703388" cy="2165350"/>
          </a:xfrm>
          <a:noFill/>
        </p:spPr>
      </p:pic>
      <p:pic>
        <p:nvPicPr>
          <p:cNvPr id="107529" name="Picture 8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258888" y="3644900"/>
            <a:ext cx="1500187" cy="10937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99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168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BD0AB-F2D7-4BED-9E1A-2391A4A87AE0}" type="slidenum">
              <a:rPr lang="en-US" altLang="zh-TW"/>
              <a:pPr>
                <a:defRPr/>
              </a:pPr>
              <a:t>2</a:t>
            </a:fld>
            <a:endParaRPr lang="en-US" altLang="zh-TW"/>
          </a:p>
        </p:txBody>
      </p:sp>
      <p:sp>
        <p:nvSpPr>
          <p:cNvPr id="199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188913"/>
            <a:ext cx="2260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RFID</a:t>
            </a:r>
          </a:p>
        </p:txBody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6600" y="549275"/>
            <a:ext cx="4968875" cy="719138"/>
          </a:xfrm>
        </p:spPr>
        <p:txBody>
          <a:bodyPr/>
          <a:lstStyle/>
          <a:p>
            <a:pPr eaLnBrk="1" hangingPunct="1"/>
            <a:r>
              <a:rPr lang="en-US" altLang="zh-TW" smtClean="0"/>
              <a:t> Sensor</a:t>
            </a:r>
            <a:r>
              <a:rPr lang="zh-TW" altLang="en-US" smtClean="0"/>
              <a:t>＋追蹤</a:t>
            </a:r>
          </a:p>
        </p:txBody>
      </p:sp>
      <p:pic>
        <p:nvPicPr>
          <p:cNvPr id="108549" name="Picture 4" descr="ridf1_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2852738"/>
            <a:ext cx="6810375" cy="139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0" name="Picture 5" descr="ridf1_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268413"/>
            <a:ext cx="6316663" cy="14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1" name="Picture 6" descr="ridf1_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8175" y="4508500"/>
            <a:ext cx="6875463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D09D1C-6C97-4008-ABA2-7CD0CFC34318}" type="slidenum">
              <a:rPr lang="en-US" altLang="zh-TW"/>
              <a:pPr>
                <a:defRPr/>
              </a:pPr>
              <a:t>3</a:t>
            </a:fld>
            <a:endParaRPr lang="en-US" altLang="zh-TW"/>
          </a:p>
        </p:txBody>
      </p:sp>
      <p:sp>
        <p:nvSpPr>
          <p:cNvPr id="216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Wal-Mart</a:t>
            </a:r>
            <a:r>
              <a:rPr lang="zh-TW" altLang="en-US" smtClean="0"/>
              <a:t>的</a:t>
            </a:r>
            <a:r>
              <a:rPr lang="en-US" altLang="zh-TW" smtClean="0"/>
              <a:t>RFID</a:t>
            </a:r>
            <a:r>
              <a:rPr lang="zh-TW" altLang="en-US" smtClean="0"/>
              <a:t>應用</a:t>
            </a:r>
          </a:p>
        </p:txBody>
      </p:sp>
      <p:pic>
        <p:nvPicPr>
          <p:cNvPr id="109572" name="Picture 3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895350"/>
            <a:ext cx="6840537" cy="5486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B24D0-B721-4251-B943-C5B51BB61C29}" type="slidenum">
              <a:rPr lang="en-US" altLang="zh-TW"/>
              <a:pPr>
                <a:defRPr/>
              </a:pPr>
              <a:t>4</a:t>
            </a:fld>
            <a:endParaRPr lang="en-US" altLang="zh-TW"/>
          </a:p>
        </p:txBody>
      </p:sp>
      <p:sp>
        <p:nvSpPr>
          <p:cNvPr id="216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Wal-Mart</a:t>
            </a:r>
            <a:r>
              <a:rPr lang="zh-TW" altLang="en-US" smtClean="0"/>
              <a:t>的</a:t>
            </a:r>
            <a:r>
              <a:rPr lang="en-US" altLang="zh-TW" smtClean="0"/>
              <a:t>RFID</a:t>
            </a:r>
            <a:r>
              <a:rPr lang="zh-TW" altLang="en-US" smtClean="0"/>
              <a:t>應用</a:t>
            </a:r>
          </a:p>
        </p:txBody>
      </p:sp>
      <p:pic>
        <p:nvPicPr>
          <p:cNvPr id="110596" name="Picture 3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882650"/>
            <a:ext cx="6911975" cy="54419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A9DE2-C249-4662-BE80-CAA49BF31176}" type="slidenum">
              <a:rPr lang="en-US" altLang="zh-TW"/>
              <a:pPr>
                <a:defRPr/>
              </a:pPr>
              <a:t>5</a:t>
            </a:fld>
            <a:endParaRPr lang="en-US" altLang="zh-TW"/>
          </a:p>
        </p:txBody>
      </p:sp>
      <p:sp>
        <p:nvSpPr>
          <p:cNvPr id="216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TOYOTA</a:t>
            </a:r>
            <a:r>
              <a:rPr lang="zh-TW" altLang="en-US" smtClean="0"/>
              <a:t>的</a:t>
            </a:r>
            <a:r>
              <a:rPr lang="en-US" altLang="zh-TW" smtClean="0"/>
              <a:t>RFID</a:t>
            </a:r>
            <a:r>
              <a:rPr lang="zh-TW" altLang="en-US" smtClean="0"/>
              <a:t>應用</a:t>
            </a:r>
          </a:p>
        </p:txBody>
      </p:sp>
      <p:pic>
        <p:nvPicPr>
          <p:cNvPr id="111620" name="Picture 3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1916113"/>
            <a:ext cx="7802563" cy="34274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教學目標">
  <a:themeElements>
    <a:clrScheme name="Skm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Skm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km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教學目標</Template>
  <TotalTime>0</TotalTime>
  <Words>34</Words>
  <Application>Microsoft Office PowerPoint</Application>
  <PresentationFormat>如螢幕大小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6" baseType="lpstr">
      <vt:lpstr>教學目標</vt:lpstr>
      <vt:lpstr>RFID: Radio Frequency Identification</vt:lpstr>
      <vt:lpstr>RFID</vt:lpstr>
      <vt:lpstr>Wal-Mart的RFID應用</vt:lpstr>
      <vt:lpstr>Wal-Mart的RFID應用</vt:lpstr>
      <vt:lpstr>TOYOTA的RFID應用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RFID: Radio Frequency Identification</dc:title>
  <dc:creator>Your User Name</dc:creator>
  <cp:lastModifiedBy>Your User Name</cp:lastModifiedBy>
  <cp:revision>1</cp:revision>
  <dcterms:created xsi:type="dcterms:W3CDTF">2010-07-17T14:41:50Z</dcterms:created>
  <dcterms:modified xsi:type="dcterms:W3CDTF">2010-07-17T14:42:26Z</dcterms:modified>
</cp:coreProperties>
</file>